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AHA_PPTslides_v1_F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AHA_PPTslides_v2_F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AHA_PPTslides_v3_F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AHA_PPTslides_v4_F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